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7" r:id="rId3"/>
    <p:sldId id="278" r:id="rId4"/>
    <p:sldId id="279" r:id="rId5"/>
    <p:sldId id="256" r:id="rId6"/>
    <p:sldId id="274" r:id="rId7"/>
    <p:sldId id="257" r:id="rId8"/>
    <p:sldId id="259" r:id="rId9"/>
    <p:sldId id="260" r:id="rId10"/>
    <p:sldId id="258" r:id="rId11"/>
    <p:sldId id="267" r:id="rId12"/>
    <p:sldId id="268" r:id="rId13"/>
    <p:sldId id="269" r:id="rId14"/>
    <p:sldId id="270" r:id="rId15"/>
    <p:sldId id="271" r:id="rId16"/>
    <p:sldId id="272" r:id="rId17"/>
    <p:sldId id="273"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F8A3C-F1F5-41C8-8473-3AF23BAE211B}" type="datetimeFigureOut">
              <a:rPr lang="en-AU" smtClean="0"/>
              <a:t>23/04/2023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DA80F-4380-4C46-9B31-C7AF83626332}" type="slidenum">
              <a:rPr lang="en-AU" smtClean="0"/>
              <a:t>‹#›</a:t>
            </a:fld>
            <a:endParaRPr lang="en-AU"/>
          </a:p>
        </p:txBody>
      </p:sp>
    </p:spTree>
    <p:extLst>
      <p:ext uri="{BB962C8B-B14F-4D97-AF65-F5344CB8AC3E}">
        <p14:creationId xmlns:p14="http://schemas.microsoft.com/office/powerpoint/2010/main" val="205292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7599-E884-140D-099B-36EBD1268E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CBB6E82-BDE3-36AD-375D-5E2843679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F9A210C-DF28-C4B0-3F7F-2697F9BC8185}"/>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5" name="Footer Placeholder 4">
            <a:extLst>
              <a:ext uri="{FF2B5EF4-FFF2-40B4-BE49-F238E27FC236}">
                <a16:creationId xmlns:a16="http://schemas.microsoft.com/office/drawing/2014/main" id="{CBDB2C6E-9062-F61E-9B43-51AB4257B70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3E81C2-2276-A43F-C9FA-4D7A33B48BD7}"/>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66487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DEB2-AD4C-AE47-0219-8C750C9D74E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9FC980E-5345-C8BD-D6CE-BBD971C45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2775607-8A5E-8A4A-C510-20D9AF93E59A}"/>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5" name="Footer Placeholder 4">
            <a:extLst>
              <a:ext uri="{FF2B5EF4-FFF2-40B4-BE49-F238E27FC236}">
                <a16:creationId xmlns:a16="http://schemas.microsoft.com/office/drawing/2014/main" id="{7F8C4F03-76B0-9EAA-17BA-512F592A80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52C5C6-0BD0-057B-C66F-5365B0D5A46E}"/>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326189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A2B08-25F6-B2CA-3BFA-7CB395E021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C2BFF64-4E18-F9F0-9773-30B73E0E9B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9BEAF47-BBCA-B981-FC3E-1060CCBCBBB5}"/>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5" name="Footer Placeholder 4">
            <a:extLst>
              <a:ext uri="{FF2B5EF4-FFF2-40B4-BE49-F238E27FC236}">
                <a16:creationId xmlns:a16="http://schemas.microsoft.com/office/drawing/2014/main" id="{7F16E55D-292C-8ED4-E770-EBF6E310047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691FA7-8576-11F1-4558-84724EFA0CE3}"/>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353814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2209800" y="4464028"/>
            <a:ext cx="9144000" cy="164149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rgbClr val="E2E2E2"/>
              </a:buClr>
              <a:buSzPts val="9600"/>
              <a:buFont typeface="Corbel"/>
              <a:buNone/>
              <a:defRPr sz="96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2209799" y="3694375"/>
            <a:ext cx="9144000" cy="754025"/>
          </a:xfrm>
          <a:prstGeom prst="rect">
            <a:avLst/>
          </a:prstGeom>
          <a:noFill/>
          <a:ln>
            <a:noFill/>
          </a:ln>
        </p:spPr>
        <p:txBody>
          <a:bodyPr spcFirstLastPara="1" wrap="square" lIns="91425" tIns="45700" rIns="91425" bIns="45700" anchor="b" anchorCtr="0">
            <a:normAutofit/>
          </a:bodyPr>
          <a:lstStyle>
            <a:lvl1pPr lvl="0" algn="r">
              <a:lnSpc>
                <a:spcPct val="90000"/>
              </a:lnSpc>
              <a:spcBef>
                <a:spcPts val="1000"/>
              </a:spcBef>
              <a:spcAft>
                <a:spcPts val="0"/>
              </a:spcAft>
              <a:buClr>
                <a:schemeClr val="lt2"/>
              </a:buClr>
              <a:buSzPts val="3200"/>
              <a:buNone/>
              <a:defRPr sz="3200" b="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280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7469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7"/>
          <p:cNvSpPr txBox="1">
            <a:spLocks noGrp="1"/>
          </p:cNvSpPr>
          <p:nvPr>
            <p:ph type="ctrTitle"/>
          </p:nvPr>
        </p:nvSpPr>
        <p:spPr>
          <a:xfrm>
            <a:off x="854532" y="4464028"/>
            <a:ext cx="9144000" cy="1641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2E2E2"/>
              </a:buClr>
              <a:buSzPts val="9600"/>
              <a:buFont typeface="Corbel"/>
              <a:buNone/>
              <a:defRPr sz="96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subTitle" idx="1"/>
          </p:nvPr>
        </p:nvSpPr>
        <p:spPr>
          <a:xfrm>
            <a:off x="854532" y="3693674"/>
            <a:ext cx="9144000" cy="7540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2"/>
              </a:buClr>
              <a:buSzPts val="3200"/>
              <a:buNone/>
              <a:defRPr sz="3200" b="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357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1120000" y="1825625"/>
            <a:ext cx="502521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8"/>
          <p:cNvSpPr txBox="1">
            <a:spLocks noGrp="1"/>
          </p:cNvSpPr>
          <p:nvPr>
            <p:ph type="body" idx="2"/>
          </p:nvPr>
        </p:nvSpPr>
        <p:spPr>
          <a:xfrm>
            <a:off x="6319840" y="1825625"/>
            <a:ext cx="503396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848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1120000" y="1681163"/>
            <a:ext cx="502521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9"/>
          <p:cNvSpPr txBox="1">
            <a:spLocks noGrp="1"/>
          </p:cNvSpPr>
          <p:nvPr>
            <p:ph type="body" idx="2"/>
          </p:nvPr>
        </p:nvSpPr>
        <p:spPr>
          <a:xfrm>
            <a:off x="1120000" y="2505075"/>
            <a:ext cx="502521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9"/>
          <p:cNvSpPr txBox="1">
            <a:spLocks noGrp="1"/>
          </p:cNvSpPr>
          <p:nvPr>
            <p:ph type="body" idx="3"/>
          </p:nvPr>
        </p:nvSpPr>
        <p:spPr>
          <a:xfrm>
            <a:off x="6319840" y="1681163"/>
            <a:ext cx="50355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9"/>
          <p:cNvSpPr txBox="1">
            <a:spLocks noGrp="1"/>
          </p:cNvSpPr>
          <p:nvPr>
            <p:ph type="body" idx="4"/>
          </p:nvPr>
        </p:nvSpPr>
        <p:spPr>
          <a:xfrm>
            <a:off x="6319840" y="2505075"/>
            <a:ext cx="503554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3292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442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5651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7" name="Google Shape;57;p12"/>
          <p:cNvSpPr txBox="1">
            <a:spLocks noGrp="1"/>
          </p:cNvSpPr>
          <p:nvPr>
            <p:ph type="body" idx="2"/>
          </p:nvPr>
        </p:nvSpPr>
        <p:spPr>
          <a:xfrm>
            <a:off x="1120000" y="2057400"/>
            <a:ext cx="365202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721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3F6-4574-2590-2BA7-C0971E8E34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0434703-27CD-3136-3048-5FA5348EA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CCF157-6527-F3C5-E9E6-B310F8757FDC}"/>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5" name="Footer Placeholder 4">
            <a:extLst>
              <a:ext uri="{FF2B5EF4-FFF2-40B4-BE49-F238E27FC236}">
                <a16:creationId xmlns:a16="http://schemas.microsoft.com/office/drawing/2014/main" id="{869AB0CA-28C5-9886-8787-20DEADFD2B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117CC3-AC83-0EB1-9FE5-85BDBF9CEBCB}"/>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4047959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1120000" y="2057400"/>
            <a:ext cx="365202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1983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9788" y="4367160"/>
            <a:ext cx="10515600"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a:spLocks noGrp="1"/>
          </p:cNvSpPr>
          <p:nvPr>
            <p:ph type="pic" idx="2"/>
          </p:nvPr>
        </p:nvSpPr>
        <p:spPr>
          <a:xfrm>
            <a:off x="839788" y="987425"/>
            <a:ext cx="10515600" cy="3379735"/>
          </a:xfrm>
          <a:prstGeom prst="rect">
            <a:avLst/>
          </a:prstGeom>
          <a:noFill/>
          <a:ln>
            <a:noFill/>
          </a:ln>
        </p:spPr>
      </p:sp>
      <p:sp>
        <p:nvSpPr>
          <p:cNvPr id="71" name="Google Shape;71;p14"/>
          <p:cNvSpPr txBox="1">
            <a:spLocks noGrp="1"/>
          </p:cNvSpPr>
          <p:nvPr>
            <p:ph type="body" idx="1"/>
          </p:nvPr>
        </p:nvSpPr>
        <p:spPr>
          <a:xfrm>
            <a:off x="839788" y="5186516"/>
            <a:ext cx="10514012" cy="6824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a:solidFill>
                  <a:schemeClr val="lt2"/>
                </a:solidFill>
              </a:defRPr>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2" name="Google Shape;7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39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839788" y="365125"/>
            <a:ext cx="10515600" cy="3534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5"/>
          <p:cNvSpPr txBox="1">
            <a:spLocks noGrp="1"/>
          </p:cNvSpPr>
          <p:nvPr>
            <p:ph type="body" idx="1"/>
          </p:nvPr>
        </p:nvSpPr>
        <p:spPr>
          <a:xfrm>
            <a:off x="839788" y="4489399"/>
            <a:ext cx="10514012" cy="150182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8" name="Google Shape;7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7452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446212" y="365125"/>
            <a:ext cx="9302752" cy="29929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4400"/>
              <a:buFont typeface="Corbe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4" name="Google Shape;84;p16"/>
          <p:cNvSpPr txBox="1">
            <a:spLocks noGrp="1"/>
          </p:cNvSpPr>
          <p:nvPr>
            <p:ph type="body" idx="2"/>
          </p:nvPr>
        </p:nvSpPr>
        <p:spPr>
          <a:xfrm>
            <a:off x="838200" y="4501729"/>
            <a:ext cx="10512424"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5" name="Google Shape;8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6"/>
          <p:cNvSpPr txBox="1"/>
          <p:nvPr/>
        </p:nvSpPr>
        <p:spPr>
          <a:xfrm>
            <a:off x="1111044" y="786824"/>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orbel"/>
              <a:buNone/>
            </a:pPr>
            <a:r>
              <a:rPr lang="en-US" sz="8000" b="0" i="0" u="none" strike="noStrike" cap="none">
                <a:solidFill>
                  <a:schemeClr val="lt1"/>
                </a:solidFill>
                <a:latin typeface="Corbel"/>
                <a:ea typeface="Corbel"/>
                <a:cs typeface="Corbel"/>
                <a:sym typeface="Corbel"/>
              </a:rPr>
              <a:t>“</a:t>
            </a:r>
            <a:endParaRPr/>
          </a:p>
        </p:txBody>
      </p:sp>
      <p:sp>
        <p:nvSpPr>
          <p:cNvPr id="89" name="Google Shape;89;p16"/>
          <p:cNvSpPr txBox="1"/>
          <p:nvPr/>
        </p:nvSpPr>
        <p:spPr>
          <a:xfrm>
            <a:off x="10437812"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orbel"/>
              <a:buNone/>
            </a:pPr>
            <a:r>
              <a:rPr lang="en-US" sz="8000" b="0" i="0" u="none" strike="noStrike" cap="none">
                <a:solidFill>
                  <a:schemeClr val="lt1"/>
                </a:solidFill>
                <a:latin typeface="Corbel"/>
                <a:ea typeface="Corbel"/>
                <a:cs typeface="Corbel"/>
                <a:sym typeface="Corbel"/>
              </a:rPr>
              <a:t>”</a:t>
            </a:r>
            <a:endParaRPr/>
          </a:p>
        </p:txBody>
      </p:sp>
    </p:spTree>
    <p:extLst>
      <p:ext uri="{BB962C8B-B14F-4D97-AF65-F5344CB8AC3E}">
        <p14:creationId xmlns:p14="http://schemas.microsoft.com/office/powerpoint/2010/main" val="141510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839788" y="2326967"/>
            <a:ext cx="10515600"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DEDED"/>
              </a:buClr>
              <a:buSzPts val="5400"/>
              <a:buFont typeface="Corbe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7"/>
          <p:cNvSpPr txBox="1">
            <a:spLocks noGrp="1"/>
          </p:cNvSpPr>
          <p:nvPr>
            <p:ph type="body" idx="1"/>
          </p:nvPr>
        </p:nvSpPr>
        <p:spPr>
          <a:xfrm>
            <a:off x="839788" y="4850581"/>
            <a:ext cx="10514012"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600"/>
              <a:buNone/>
              <a:defRPr sz="1600"/>
            </a:lvl1pPr>
            <a:lvl2pPr marL="914400" lvl="1" indent="-228600" algn="l">
              <a:lnSpc>
                <a:spcPct val="90000"/>
              </a:lnSpc>
              <a:spcBef>
                <a:spcPts val="500"/>
              </a:spcBef>
              <a:spcAft>
                <a:spcPts val="0"/>
              </a:spcAft>
              <a:buClr>
                <a:srgbClr val="EDEDED"/>
              </a:buClr>
              <a:buSzPts val="1400"/>
              <a:buNone/>
              <a:defRPr sz="1400"/>
            </a:lvl2pPr>
            <a:lvl3pPr marL="1371600" lvl="2" indent="-228600" algn="l">
              <a:lnSpc>
                <a:spcPct val="90000"/>
              </a:lnSpc>
              <a:spcBef>
                <a:spcPts val="500"/>
              </a:spcBef>
              <a:spcAft>
                <a:spcPts val="0"/>
              </a:spcAft>
              <a:buClr>
                <a:srgbClr val="EDEDED"/>
              </a:buClr>
              <a:buSzPts val="1200"/>
              <a:buNone/>
              <a:defRPr sz="1200"/>
            </a:lvl3pPr>
            <a:lvl4pPr marL="1828800" lvl="3" indent="-228600" algn="l">
              <a:lnSpc>
                <a:spcPct val="90000"/>
              </a:lnSpc>
              <a:spcBef>
                <a:spcPts val="500"/>
              </a:spcBef>
              <a:spcAft>
                <a:spcPts val="0"/>
              </a:spcAft>
              <a:buClr>
                <a:srgbClr val="EDEDED"/>
              </a:buClr>
              <a:buSzPts val="1000"/>
              <a:buNone/>
              <a:defRPr sz="1000"/>
            </a:lvl4pPr>
            <a:lvl5pPr marL="2286000" lvl="4" indent="-228600" algn="l">
              <a:lnSpc>
                <a:spcPct val="90000"/>
              </a:lnSpc>
              <a:spcBef>
                <a:spcPts val="500"/>
              </a:spcBef>
              <a:spcAft>
                <a:spcPts val="0"/>
              </a:spcAft>
              <a:buClr>
                <a:srgbClr val="EDEDED"/>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3" name="Google Shape;9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651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1337282" y="1885950"/>
            <a:ext cx="2946866"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99" name="Google Shape;99;p18"/>
          <p:cNvSpPr txBox="1">
            <a:spLocks noGrp="1"/>
          </p:cNvSpPr>
          <p:nvPr>
            <p:ph type="body" idx="2"/>
          </p:nvPr>
        </p:nvSpPr>
        <p:spPr>
          <a:xfrm>
            <a:off x="1356798" y="2571750"/>
            <a:ext cx="2927350"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0" name="Google Shape;100;p18"/>
          <p:cNvSpPr txBox="1">
            <a:spLocks noGrp="1"/>
          </p:cNvSpPr>
          <p:nvPr>
            <p:ph type="body" idx="3"/>
          </p:nvPr>
        </p:nvSpPr>
        <p:spPr>
          <a:xfrm>
            <a:off x="4587994" y="1885950"/>
            <a:ext cx="29362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1" name="Google Shape;101;p18"/>
          <p:cNvSpPr txBox="1">
            <a:spLocks noGrp="1"/>
          </p:cNvSpPr>
          <p:nvPr>
            <p:ph type="body" idx="4"/>
          </p:nvPr>
        </p:nvSpPr>
        <p:spPr>
          <a:xfrm>
            <a:off x="4577441" y="2571750"/>
            <a:ext cx="294679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2" name="Google Shape;102;p18"/>
          <p:cNvSpPr txBox="1">
            <a:spLocks noGrp="1"/>
          </p:cNvSpPr>
          <p:nvPr>
            <p:ph type="body" idx="5"/>
          </p:nvPr>
        </p:nvSpPr>
        <p:spPr>
          <a:xfrm>
            <a:off x="7829035" y="1885950"/>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2400"/>
              <a:buNone/>
              <a:defRPr sz="2400" b="0">
                <a:solidFill>
                  <a:schemeClr val="lt2"/>
                </a:solidFill>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18"/>
          <p:cNvSpPr txBox="1">
            <a:spLocks noGrp="1"/>
          </p:cNvSpPr>
          <p:nvPr>
            <p:ph type="body" idx="6"/>
          </p:nvPr>
        </p:nvSpPr>
        <p:spPr>
          <a:xfrm>
            <a:off x="7829035" y="2571750"/>
            <a:ext cx="2932113"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4" name="Google Shape;10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78930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9"/>
          <p:cNvSpPr txBox="1">
            <a:spLocks noGrp="1"/>
          </p:cNvSpPr>
          <p:nvPr>
            <p:ph type="body" idx="1"/>
          </p:nvPr>
        </p:nvSpPr>
        <p:spPr>
          <a:xfrm>
            <a:off x="1332085" y="4297503"/>
            <a:ext cx="294005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0" name="Google Shape;110;p19"/>
          <p:cNvSpPr>
            <a:spLocks noGrp="1"/>
          </p:cNvSpPr>
          <p:nvPr>
            <p:ph type="pic" idx="2"/>
          </p:nvPr>
        </p:nvSpPr>
        <p:spPr>
          <a:xfrm>
            <a:off x="1332085" y="2256354"/>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1" name="Google Shape;111;p19"/>
          <p:cNvSpPr txBox="1">
            <a:spLocks noGrp="1"/>
          </p:cNvSpPr>
          <p:nvPr>
            <p:ph type="body" idx="3"/>
          </p:nvPr>
        </p:nvSpPr>
        <p:spPr>
          <a:xfrm>
            <a:off x="1332085" y="4873765"/>
            <a:ext cx="2940050"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2" name="Google Shape;112;p19"/>
          <p:cNvSpPr txBox="1">
            <a:spLocks noGrp="1"/>
          </p:cNvSpPr>
          <p:nvPr>
            <p:ph type="body" idx="4"/>
          </p:nvPr>
        </p:nvSpPr>
        <p:spPr>
          <a:xfrm>
            <a:off x="4568997" y="4297503"/>
            <a:ext cx="29305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3" name="Google Shape;113;p19"/>
          <p:cNvSpPr>
            <a:spLocks noGrp="1"/>
          </p:cNvSpPr>
          <p:nvPr>
            <p:ph type="pic" idx="5"/>
          </p:nvPr>
        </p:nvSpPr>
        <p:spPr>
          <a:xfrm>
            <a:off x="4568996" y="2256354"/>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4" name="Google Shape;114;p19"/>
          <p:cNvSpPr txBox="1">
            <a:spLocks noGrp="1"/>
          </p:cNvSpPr>
          <p:nvPr>
            <p:ph type="body" idx="6"/>
          </p:nvPr>
        </p:nvSpPr>
        <p:spPr>
          <a:xfrm>
            <a:off x="4567644" y="4873764"/>
            <a:ext cx="2934406"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5" name="Google Shape;115;p19"/>
          <p:cNvSpPr txBox="1">
            <a:spLocks noGrp="1"/>
          </p:cNvSpPr>
          <p:nvPr>
            <p:ph type="body" idx="7"/>
          </p:nvPr>
        </p:nvSpPr>
        <p:spPr>
          <a:xfrm>
            <a:off x="7804322" y="4297503"/>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EDEDED"/>
              </a:buClr>
              <a:buSzPts val="2400"/>
              <a:buNone/>
              <a:defRPr sz="2400" b="0">
                <a:solidFill>
                  <a:srgbClr val="EDEDED"/>
                </a:solidFill>
              </a:defRPr>
            </a:lvl1pPr>
            <a:lvl2pPr marL="914400" lvl="1" indent="-228600" algn="l">
              <a:lnSpc>
                <a:spcPct val="90000"/>
              </a:lnSpc>
              <a:spcBef>
                <a:spcPts val="500"/>
              </a:spcBef>
              <a:spcAft>
                <a:spcPts val="0"/>
              </a:spcAft>
              <a:buClr>
                <a:srgbClr val="EDEDED"/>
              </a:buClr>
              <a:buSzPts val="2000"/>
              <a:buNone/>
              <a:defRPr sz="2000" b="1"/>
            </a:lvl2pPr>
            <a:lvl3pPr marL="1371600" lvl="2" indent="-228600" algn="l">
              <a:lnSpc>
                <a:spcPct val="90000"/>
              </a:lnSpc>
              <a:spcBef>
                <a:spcPts val="500"/>
              </a:spcBef>
              <a:spcAft>
                <a:spcPts val="0"/>
              </a:spcAft>
              <a:buClr>
                <a:srgbClr val="EDEDED"/>
              </a:buClr>
              <a:buSzPts val="1800"/>
              <a:buNone/>
              <a:defRPr sz="1800" b="1"/>
            </a:lvl3pPr>
            <a:lvl4pPr marL="1828800" lvl="3" indent="-228600" algn="l">
              <a:lnSpc>
                <a:spcPct val="90000"/>
              </a:lnSpc>
              <a:spcBef>
                <a:spcPts val="500"/>
              </a:spcBef>
              <a:spcAft>
                <a:spcPts val="0"/>
              </a:spcAft>
              <a:buClr>
                <a:srgbClr val="EDEDED"/>
              </a:buClr>
              <a:buSzPts val="1600"/>
              <a:buNone/>
              <a:defRPr sz="1600" b="1"/>
            </a:lvl4pPr>
            <a:lvl5pPr marL="2286000" lvl="4" indent="-228600" algn="l">
              <a:lnSpc>
                <a:spcPct val="90000"/>
              </a:lnSpc>
              <a:spcBef>
                <a:spcPts val="500"/>
              </a:spcBef>
              <a:spcAft>
                <a:spcPts val="0"/>
              </a:spcAft>
              <a:buClr>
                <a:srgbClr val="EDEDED"/>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6" name="Google Shape;116;p19"/>
          <p:cNvSpPr>
            <a:spLocks noGrp="1"/>
          </p:cNvSpPr>
          <p:nvPr>
            <p:ph type="pic" idx="8"/>
          </p:nvPr>
        </p:nvSpPr>
        <p:spPr>
          <a:xfrm>
            <a:off x="7804321" y="2256354"/>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7" name="Google Shape;117;p19"/>
          <p:cNvSpPr txBox="1">
            <a:spLocks noGrp="1"/>
          </p:cNvSpPr>
          <p:nvPr>
            <p:ph type="body" idx="9"/>
          </p:nvPr>
        </p:nvSpPr>
        <p:spPr>
          <a:xfrm>
            <a:off x="7804197" y="4873762"/>
            <a:ext cx="2935997" cy="6591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DEDED"/>
              </a:buClr>
              <a:buSzPts val="1400"/>
              <a:buNone/>
              <a:defRPr sz="1400"/>
            </a:lvl1pPr>
            <a:lvl2pPr marL="914400" lvl="1" indent="-228600" algn="l">
              <a:lnSpc>
                <a:spcPct val="90000"/>
              </a:lnSpc>
              <a:spcBef>
                <a:spcPts val="500"/>
              </a:spcBef>
              <a:spcAft>
                <a:spcPts val="0"/>
              </a:spcAft>
              <a:buClr>
                <a:srgbClr val="EDEDED"/>
              </a:buClr>
              <a:buSzPts val="1200"/>
              <a:buNone/>
              <a:defRPr sz="1200"/>
            </a:lvl2pPr>
            <a:lvl3pPr marL="1371600" lvl="2" indent="-228600" algn="l">
              <a:lnSpc>
                <a:spcPct val="90000"/>
              </a:lnSpc>
              <a:spcBef>
                <a:spcPts val="500"/>
              </a:spcBef>
              <a:spcAft>
                <a:spcPts val="0"/>
              </a:spcAft>
              <a:buClr>
                <a:srgbClr val="EDEDED"/>
              </a:buClr>
              <a:buSzPts val="1000"/>
              <a:buNone/>
              <a:defRPr sz="1000"/>
            </a:lvl3pPr>
            <a:lvl4pPr marL="1828800" lvl="3" indent="-228600" algn="l">
              <a:lnSpc>
                <a:spcPct val="90000"/>
              </a:lnSpc>
              <a:spcBef>
                <a:spcPts val="500"/>
              </a:spcBef>
              <a:spcAft>
                <a:spcPts val="0"/>
              </a:spcAft>
              <a:buClr>
                <a:srgbClr val="EDEDED"/>
              </a:buClr>
              <a:buSzPts val="900"/>
              <a:buNone/>
              <a:defRPr sz="900"/>
            </a:lvl4pPr>
            <a:lvl5pPr marL="2286000" lvl="4" indent="-228600" algn="l">
              <a:lnSpc>
                <a:spcPct val="90000"/>
              </a:lnSpc>
              <a:spcBef>
                <a:spcPts val="500"/>
              </a:spcBef>
              <a:spcAft>
                <a:spcPts val="0"/>
              </a:spcAft>
              <a:buClr>
                <a:srgbClr val="EDEDED"/>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8" name="Google Shape;1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8696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0"/>
          <p:cNvSpPr txBox="1">
            <a:spLocks noGrp="1"/>
          </p:cNvSpPr>
          <p:nvPr>
            <p:ph type="body" idx="1"/>
          </p:nvPr>
        </p:nvSpPr>
        <p:spPr>
          <a:xfrm rot="5400000">
            <a:off x="4061231" y="-1115606"/>
            <a:ext cx="4351338" cy="10233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4" name="Google Shape;1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88496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DEDED"/>
              </a:buClr>
              <a:buSzPts val="1800"/>
              <a:buChar char="•"/>
              <a:defRPr/>
            </a:lvl1pPr>
            <a:lvl2pPr marL="914400" lvl="1" indent="-342900" algn="l">
              <a:lnSpc>
                <a:spcPct val="90000"/>
              </a:lnSpc>
              <a:spcBef>
                <a:spcPts val="500"/>
              </a:spcBef>
              <a:spcAft>
                <a:spcPts val="0"/>
              </a:spcAft>
              <a:buClr>
                <a:srgbClr val="EDEDED"/>
              </a:buClr>
              <a:buSzPts val="1800"/>
              <a:buChar char="•"/>
              <a:defRPr/>
            </a:lvl2pPr>
            <a:lvl3pPr marL="1371600" lvl="2" indent="-342900" algn="l">
              <a:lnSpc>
                <a:spcPct val="90000"/>
              </a:lnSpc>
              <a:spcBef>
                <a:spcPts val="500"/>
              </a:spcBef>
              <a:spcAft>
                <a:spcPts val="0"/>
              </a:spcAft>
              <a:buClr>
                <a:srgbClr val="EDEDED"/>
              </a:buClr>
              <a:buSzPts val="1800"/>
              <a:buChar char="•"/>
              <a:defRPr/>
            </a:lvl3pPr>
            <a:lvl4pPr marL="1828800" lvl="3" indent="-342900" algn="l">
              <a:lnSpc>
                <a:spcPct val="90000"/>
              </a:lnSpc>
              <a:spcBef>
                <a:spcPts val="500"/>
              </a:spcBef>
              <a:spcAft>
                <a:spcPts val="0"/>
              </a:spcAft>
              <a:buClr>
                <a:srgbClr val="EDEDED"/>
              </a:buClr>
              <a:buSzPts val="1800"/>
              <a:buChar char="•"/>
              <a:defRPr/>
            </a:lvl4pPr>
            <a:lvl5pPr marL="2286000" lvl="4" indent="-342900" algn="l">
              <a:lnSpc>
                <a:spcPct val="90000"/>
              </a:lnSpc>
              <a:spcBef>
                <a:spcPts val="500"/>
              </a:spcBef>
              <a:spcAft>
                <a:spcPts val="0"/>
              </a:spcAft>
              <a:buClr>
                <a:srgbClr val="EDEDED"/>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0" name="Google Shape;1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821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FE73-08A1-25A6-BD74-01E9933411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8CC7CB8-B0CF-3ED0-83D6-F479BC5EC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2C164D-EB8A-B137-5F65-AFAE1C1F1783}"/>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5" name="Footer Placeholder 4">
            <a:extLst>
              <a:ext uri="{FF2B5EF4-FFF2-40B4-BE49-F238E27FC236}">
                <a16:creationId xmlns:a16="http://schemas.microsoft.com/office/drawing/2014/main" id="{D3F36A87-FF20-70CB-1256-7992E076049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A67760-6D54-18C8-7B74-19A4C50AAC55}"/>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167353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041C-F565-74EC-1AC9-4A2C0612A9A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A7D9468-2EC0-E553-0FBA-B8DA78AA49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A445FE4-E128-9125-DF94-3A41F8C2D4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859103A-B2D2-F196-F47D-04B8756D45E1}"/>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6" name="Footer Placeholder 5">
            <a:extLst>
              <a:ext uri="{FF2B5EF4-FFF2-40B4-BE49-F238E27FC236}">
                <a16:creationId xmlns:a16="http://schemas.microsoft.com/office/drawing/2014/main" id="{A10409AD-7F58-1036-73D3-F814D69710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AACFD2-D278-C286-F84C-1ACBA3BBAE46}"/>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378084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F57B-0727-4699-66EE-4935C9CA073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8F35699-4177-4EFB-3D88-35DBF3C3A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EC9B1-2484-9C39-A920-A56B2DE4F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75AA05C-9630-D1D0-C493-C63462DFB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3D9A47-9368-404E-3591-6FC96348F7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4DE5A38-5B33-3F0D-C377-558480BFEE8F}"/>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8" name="Footer Placeholder 7">
            <a:extLst>
              <a:ext uri="{FF2B5EF4-FFF2-40B4-BE49-F238E27FC236}">
                <a16:creationId xmlns:a16="http://schemas.microsoft.com/office/drawing/2014/main" id="{726BC3E4-1AEB-9F85-CF7D-AD16518335A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C85DC5F-F20C-E1A0-D184-20813FD5DFD0}"/>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14778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552F-8046-4D0A-2D3D-A6389898BC6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E614375-55D2-1B40-2563-6CDEF11513C1}"/>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4" name="Footer Placeholder 3">
            <a:extLst>
              <a:ext uri="{FF2B5EF4-FFF2-40B4-BE49-F238E27FC236}">
                <a16:creationId xmlns:a16="http://schemas.microsoft.com/office/drawing/2014/main" id="{4D6116D1-6C62-D2E4-7098-CE1A5F9B7F2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1CB38A8-0240-9872-AA11-72BAC901CEBA}"/>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304994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B2564-1D08-8579-DFDA-8820D9BE3FF1}"/>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3" name="Footer Placeholder 2">
            <a:extLst>
              <a:ext uri="{FF2B5EF4-FFF2-40B4-BE49-F238E27FC236}">
                <a16:creationId xmlns:a16="http://schemas.microsoft.com/office/drawing/2014/main" id="{D3EE1EBB-FD34-E4D2-26E6-EFBA929BB4E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BECE3EA-377E-25C2-4744-78B307F2E1E2}"/>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62116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A1B4-39A3-2E6B-7608-56B92EE4D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91F6580-1255-A2F2-1BD5-B9FFFB731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4345B7A-492F-1948-86EE-EFD661B8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05ECD-4A40-5AB5-A49B-8A7B80254D0D}"/>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6" name="Footer Placeholder 5">
            <a:extLst>
              <a:ext uri="{FF2B5EF4-FFF2-40B4-BE49-F238E27FC236}">
                <a16:creationId xmlns:a16="http://schemas.microsoft.com/office/drawing/2014/main" id="{F4176994-3B7B-3656-6216-8BEAAB008F8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F9C5C44-FAB9-B187-8563-35BA9339AD1E}"/>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23846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C283-A982-BC4B-BF8C-37D8AE91E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A8EAAFB-525C-9669-47B7-C79C610A6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CBF1276-D92B-994E-D450-7434E349C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C8614-D38F-B462-ABA5-1092762ADE00}"/>
              </a:ext>
            </a:extLst>
          </p:cNvPr>
          <p:cNvSpPr>
            <a:spLocks noGrp="1"/>
          </p:cNvSpPr>
          <p:nvPr>
            <p:ph type="dt" sz="half" idx="10"/>
          </p:nvPr>
        </p:nvSpPr>
        <p:spPr/>
        <p:txBody>
          <a:bodyPr/>
          <a:lstStyle/>
          <a:p>
            <a:fld id="{D88CE269-C78B-47C7-BE0E-824E4C034596}" type="datetimeFigureOut">
              <a:rPr lang="en-AU" smtClean="0"/>
              <a:t>23/04/2023</a:t>
            </a:fld>
            <a:endParaRPr lang="en-AU"/>
          </a:p>
        </p:txBody>
      </p:sp>
      <p:sp>
        <p:nvSpPr>
          <p:cNvPr id="6" name="Footer Placeholder 5">
            <a:extLst>
              <a:ext uri="{FF2B5EF4-FFF2-40B4-BE49-F238E27FC236}">
                <a16:creationId xmlns:a16="http://schemas.microsoft.com/office/drawing/2014/main" id="{AD1DBCED-AF20-A819-BC5F-C14F4CAA9B5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8F87214-F129-2F80-3639-27298E9E844E}"/>
              </a:ext>
            </a:extLst>
          </p:cNvPr>
          <p:cNvSpPr>
            <a:spLocks noGrp="1"/>
          </p:cNvSpPr>
          <p:nvPr>
            <p:ph type="sldNum" sz="quarter" idx="12"/>
          </p:nvPr>
        </p:nvSpPr>
        <p:spPr/>
        <p:txBody>
          <a:bodyPr/>
          <a:lstStyle/>
          <a:p>
            <a:fld id="{8A8B9F9F-4094-4DC8-ACDF-0508FD99FDAA}" type="slidenum">
              <a:rPr lang="en-AU" smtClean="0"/>
              <a:t>‹#›</a:t>
            </a:fld>
            <a:endParaRPr lang="en-AU"/>
          </a:p>
        </p:txBody>
      </p:sp>
    </p:spTree>
    <p:extLst>
      <p:ext uri="{BB962C8B-B14F-4D97-AF65-F5344CB8AC3E}">
        <p14:creationId xmlns:p14="http://schemas.microsoft.com/office/powerpoint/2010/main" val="266866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071B3-358A-89D6-5032-A309DD1AD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5FE4F9B-7720-2FC1-ADBA-A2D994A2A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7F75822-DBE7-C134-6AA4-42210CB5A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CE269-C78B-47C7-BE0E-824E4C034596}" type="datetimeFigureOut">
              <a:rPr lang="en-AU" smtClean="0"/>
              <a:t>23/04/2023</a:t>
            </a:fld>
            <a:endParaRPr lang="en-AU"/>
          </a:p>
        </p:txBody>
      </p:sp>
      <p:sp>
        <p:nvSpPr>
          <p:cNvPr id="5" name="Footer Placeholder 4">
            <a:extLst>
              <a:ext uri="{FF2B5EF4-FFF2-40B4-BE49-F238E27FC236}">
                <a16:creationId xmlns:a16="http://schemas.microsoft.com/office/drawing/2014/main" id="{9ACC04F3-2EFA-1922-C486-CBE213916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53AEFCE-7697-6DFD-2D99-0D06799D5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B9F9F-4094-4DC8-ACDF-0508FD99FDAA}" type="slidenum">
              <a:rPr lang="en-AU" smtClean="0"/>
              <a:t>‹#›</a:t>
            </a:fld>
            <a:endParaRPr lang="en-AU"/>
          </a:p>
        </p:txBody>
      </p:sp>
    </p:spTree>
    <p:extLst>
      <p:ext uri="{BB962C8B-B14F-4D97-AF65-F5344CB8AC3E}">
        <p14:creationId xmlns:p14="http://schemas.microsoft.com/office/powerpoint/2010/main" val="189075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DEDED"/>
              </a:buClr>
              <a:buSzPts val="5400"/>
              <a:buFont typeface="Corbel"/>
              <a:buNone/>
              <a:defRPr sz="5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DEDED"/>
              </a:buClr>
              <a:buSzPts val="2800"/>
              <a:buFont typeface="Arial"/>
              <a:buChar char="•"/>
              <a:defRPr sz="2800" b="0" i="0" u="none" strike="noStrike" cap="none">
                <a:solidFill>
                  <a:srgbClr val="EDEDED"/>
                </a:solidFill>
                <a:latin typeface="Corbel"/>
                <a:ea typeface="Corbel"/>
                <a:cs typeface="Corbel"/>
                <a:sym typeface="Corbel"/>
              </a:defRPr>
            </a:lvl1pPr>
            <a:lvl2pPr marL="914400" marR="0" lvl="1" indent="-381000" algn="l" rtl="0">
              <a:lnSpc>
                <a:spcPct val="90000"/>
              </a:lnSpc>
              <a:spcBef>
                <a:spcPts val="50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2pPr>
            <a:lvl3pPr marL="1371600" marR="0" lvl="2" indent="-355600" algn="l" rtl="0">
              <a:lnSpc>
                <a:spcPct val="90000"/>
              </a:lnSpc>
              <a:spcBef>
                <a:spcPts val="500"/>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3pPr>
            <a:lvl4pPr marL="1828800" marR="0" lvl="3"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4pPr>
            <a:lvl5pPr marL="2286000" marR="0" lvl="4" indent="-342900" algn="l" rtl="0">
              <a:lnSpc>
                <a:spcPct val="90000"/>
              </a:lnSpc>
              <a:spcBef>
                <a:spcPts val="500"/>
              </a:spcBef>
              <a:spcAft>
                <a:spcPts val="0"/>
              </a:spcAft>
              <a:buClr>
                <a:srgbClr val="EDEDED"/>
              </a:buClr>
              <a:buSzPts val="1800"/>
              <a:buFont typeface="Arial"/>
              <a:buChar char="•"/>
              <a:defRPr sz="1800" b="0" i="0" u="none" strike="noStrike" cap="none">
                <a:solidFill>
                  <a:srgbClr val="EDEDED"/>
                </a:solidFill>
                <a:latin typeface="Corbel"/>
                <a:ea typeface="Corbel"/>
                <a:cs typeface="Corbel"/>
                <a:sym typeface="Corbe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EDEDED"/>
                </a:solidFill>
                <a:latin typeface="Corbel"/>
                <a:ea typeface="Corbel"/>
                <a:cs typeface="Corbel"/>
                <a:sym typeface="Corbel"/>
              </a:defRPr>
            </a:lvl1pPr>
            <a:lvl2pPr marL="0" marR="0" lvl="1" indent="0" algn="r" rtl="0">
              <a:spcBef>
                <a:spcPts val="0"/>
              </a:spcBef>
              <a:buNone/>
              <a:defRPr sz="1200" b="0" i="0" u="none" strike="noStrike" cap="none">
                <a:solidFill>
                  <a:srgbClr val="EDEDED"/>
                </a:solidFill>
                <a:latin typeface="Corbel"/>
                <a:ea typeface="Corbel"/>
                <a:cs typeface="Corbel"/>
                <a:sym typeface="Corbel"/>
              </a:defRPr>
            </a:lvl2pPr>
            <a:lvl3pPr marL="0" marR="0" lvl="2" indent="0" algn="r" rtl="0">
              <a:spcBef>
                <a:spcPts val="0"/>
              </a:spcBef>
              <a:buNone/>
              <a:defRPr sz="1200" b="0" i="0" u="none" strike="noStrike" cap="none">
                <a:solidFill>
                  <a:srgbClr val="EDEDED"/>
                </a:solidFill>
                <a:latin typeface="Corbel"/>
                <a:ea typeface="Corbel"/>
                <a:cs typeface="Corbel"/>
                <a:sym typeface="Corbel"/>
              </a:defRPr>
            </a:lvl3pPr>
            <a:lvl4pPr marL="0" marR="0" lvl="3" indent="0" algn="r" rtl="0">
              <a:spcBef>
                <a:spcPts val="0"/>
              </a:spcBef>
              <a:buNone/>
              <a:defRPr sz="1200" b="0" i="0" u="none" strike="noStrike" cap="none">
                <a:solidFill>
                  <a:srgbClr val="EDEDED"/>
                </a:solidFill>
                <a:latin typeface="Corbel"/>
                <a:ea typeface="Corbel"/>
                <a:cs typeface="Corbel"/>
                <a:sym typeface="Corbel"/>
              </a:defRPr>
            </a:lvl4pPr>
            <a:lvl5pPr marL="0" marR="0" lvl="4" indent="0" algn="r" rtl="0">
              <a:spcBef>
                <a:spcPts val="0"/>
              </a:spcBef>
              <a:buNone/>
              <a:defRPr sz="1200" b="0" i="0" u="none" strike="noStrike" cap="none">
                <a:solidFill>
                  <a:srgbClr val="EDEDED"/>
                </a:solidFill>
                <a:latin typeface="Corbel"/>
                <a:ea typeface="Corbel"/>
                <a:cs typeface="Corbel"/>
                <a:sym typeface="Corbel"/>
              </a:defRPr>
            </a:lvl5pPr>
            <a:lvl6pPr marL="0" marR="0" lvl="5" indent="0" algn="r" rtl="0">
              <a:spcBef>
                <a:spcPts val="0"/>
              </a:spcBef>
              <a:buNone/>
              <a:defRPr sz="1200" b="0" i="0" u="none" strike="noStrike" cap="none">
                <a:solidFill>
                  <a:srgbClr val="EDEDED"/>
                </a:solidFill>
                <a:latin typeface="Corbel"/>
                <a:ea typeface="Corbel"/>
                <a:cs typeface="Corbel"/>
                <a:sym typeface="Corbel"/>
              </a:defRPr>
            </a:lvl6pPr>
            <a:lvl7pPr marL="0" marR="0" lvl="6" indent="0" algn="r" rtl="0">
              <a:spcBef>
                <a:spcPts val="0"/>
              </a:spcBef>
              <a:buNone/>
              <a:defRPr sz="1200" b="0" i="0" u="none" strike="noStrike" cap="none">
                <a:solidFill>
                  <a:srgbClr val="EDEDED"/>
                </a:solidFill>
                <a:latin typeface="Corbel"/>
                <a:ea typeface="Corbel"/>
                <a:cs typeface="Corbel"/>
                <a:sym typeface="Corbel"/>
              </a:defRPr>
            </a:lvl7pPr>
            <a:lvl8pPr marL="0" marR="0" lvl="7" indent="0" algn="r" rtl="0">
              <a:spcBef>
                <a:spcPts val="0"/>
              </a:spcBef>
              <a:buNone/>
              <a:defRPr sz="1200" b="0" i="0" u="none" strike="noStrike" cap="none">
                <a:solidFill>
                  <a:srgbClr val="EDEDED"/>
                </a:solidFill>
                <a:latin typeface="Corbel"/>
                <a:ea typeface="Corbel"/>
                <a:cs typeface="Corbel"/>
                <a:sym typeface="Corbel"/>
              </a:defRPr>
            </a:lvl8pPr>
            <a:lvl9pPr marL="0" marR="0" lvl="8" indent="0" algn="r" rtl="0">
              <a:spcBef>
                <a:spcPts val="0"/>
              </a:spcBef>
              <a:buNone/>
              <a:defRPr sz="12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76349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858077" y="236585"/>
            <a:ext cx="10088217" cy="836841"/>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E2E2E2"/>
              </a:buClr>
              <a:buSzPct val="100000"/>
              <a:buFont typeface="Corbel"/>
              <a:buNone/>
            </a:pPr>
            <a:r>
              <a:rPr lang="en-US" sz="6000"/>
              <a:t>John 14:15-27</a:t>
            </a:r>
            <a:endParaRPr/>
          </a:p>
        </p:txBody>
      </p:sp>
      <p:sp>
        <p:nvSpPr>
          <p:cNvPr id="138" name="Google Shape;138;p1"/>
          <p:cNvSpPr txBox="1"/>
          <p:nvPr/>
        </p:nvSpPr>
        <p:spPr>
          <a:xfrm>
            <a:off x="858077" y="1229290"/>
            <a:ext cx="10296939" cy="50167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15</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"If you love me, you will obey what I command.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16</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And I will ask the Father, and he will give you another Counselor to be with you forever--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17</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the Spirit of truth. The world cannot accept him, because it neither sees him nor knows him. But you know him, for he lives with you and will be in you.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18</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I will not leave you as orphans; I will come to you.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19</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Before long, the world will not see me anymore, but you will see me. Because I live, you also will live.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20</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On that day you will realize that I am in my Father, and you are in me, and I am in you. </a:t>
            </a:r>
            <a:endParaRPr kumimoji="0" sz="3200" b="0" i="0" u="none" strike="noStrike" kern="0" cap="none" spc="0" normalizeH="0" baseline="0" noProof="0">
              <a:ln>
                <a:noFill/>
              </a:ln>
              <a:solidFill>
                <a:srgbClr val="FFFF00"/>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p:txBody>
          <a:bodyPr/>
          <a:lstStyle/>
          <a:p>
            <a:r>
              <a:rPr lang="en-AU" dirty="0">
                <a:latin typeface="Copperplate Gothic Bold" panose="020E0705020206020404" pitchFamily="34" charset="0"/>
              </a:rPr>
              <a:t>The Spirit of Truth</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p:txBody>
          <a:bodyPr/>
          <a:lstStyle/>
          <a:p>
            <a:r>
              <a:rPr lang="en-AU" dirty="0">
                <a:latin typeface="Copperplate Gothic Light" panose="020E0507020206020404" pitchFamily="34" charset="0"/>
              </a:rPr>
              <a:t>One function Jesus describes this advocate doing is:</a:t>
            </a:r>
          </a:p>
          <a:p>
            <a:pPr lvl="1"/>
            <a:r>
              <a:rPr lang="en-AU" dirty="0">
                <a:latin typeface="Copperplate Gothic Light" panose="020E0507020206020404" pitchFamily="34" charset="0"/>
              </a:rPr>
              <a:t>Bringing us closer to perceiving the ultimate spiritual reality. </a:t>
            </a:r>
          </a:p>
        </p:txBody>
      </p:sp>
    </p:spTree>
    <p:extLst>
      <p:ext uri="{BB962C8B-B14F-4D97-AF65-F5344CB8AC3E}">
        <p14:creationId xmlns:p14="http://schemas.microsoft.com/office/powerpoint/2010/main" val="71469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p:txBody>
          <a:bodyPr/>
          <a:lstStyle/>
          <a:p>
            <a:r>
              <a:rPr lang="en-AU" dirty="0">
                <a:latin typeface="Copperplate Gothic Bold" panose="020E0705020206020404" pitchFamily="34" charset="0"/>
              </a:rPr>
              <a:t>The Second Promise</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p:txBody>
          <a:bodyPr/>
          <a:lstStyle/>
          <a:p>
            <a:r>
              <a:rPr lang="en-AU" dirty="0">
                <a:latin typeface="Copperplate Gothic Light" panose="020E0507020206020404" pitchFamily="34" charset="0"/>
              </a:rPr>
              <a:t>I will not leave you orphaned. </a:t>
            </a:r>
          </a:p>
          <a:p>
            <a:pPr lvl="1"/>
            <a:r>
              <a:rPr lang="en-AU" dirty="0">
                <a:latin typeface="Copperplate Gothic Light" panose="020E0507020206020404" pitchFamily="34" charset="0"/>
              </a:rPr>
              <a:t>Orphaned in this sense means abandoned, or left unprotected and therefore on their own</a:t>
            </a:r>
          </a:p>
        </p:txBody>
      </p:sp>
    </p:spTree>
    <p:extLst>
      <p:ext uri="{BB962C8B-B14F-4D97-AF65-F5344CB8AC3E}">
        <p14:creationId xmlns:p14="http://schemas.microsoft.com/office/powerpoint/2010/main" val="413537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p:txBody>
          <a:bodyPr/>
          <a:lstStyle/>
          <a:p>
            <a:r>
              <a:rPr lang="en-AU" dirty="0">
                <a:latin typeface="Copperplate Gothic Bold" panose="020E0705020206020404" pitchFamily="34" charset="0"/>
              </a:rPr>
              <a:t>Special gift</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p:txBody>
          <a:bodyPr/>
          <a:lstStyle/>
          <a:p>
            <a:r>
              <a:rPr lang="en-AU" dirty="0">
                <a:latin typeface="Copperplate Gothic Light" panose="020E0507020206020404" pitchFamily="34" charset="0"/>
              </a:rPr>
              <a:t>A gift of faith, that separates apart from the world in which we exist. </a:t>
            </a:r>
          </a:p>
          <a:p>
            <a:r>
              <a:rPr lang="en-AU" dirty="0">
                <a:latin typeface="Copperplate Gothic Light" panose="020E0507020206020404" pitchFamily="34" charset="0"/>
              </a:rPr>
              <a:t>A Faith to declare that God upholds his promises</a:t>
            </a:r>
          </a:p>
        </p:txBody>
      </p:sp>
    </p:spTree>
    <p:extLst>
      <p:ext uri="{BB962C8B-B14F-4D97-AF65-F5344CB8AC3E}">
        <p14:creationId xmlns:p14="http://schemas.microsoft.com/office/powerpoint/2010/main" val="367654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p:txBody>
          <a:bodyPr/>
          <a:lstStyle/>
          <a:p>
            <a:r>
              <a:rPr lang="en-AU" dirty="0">
                <a:latin typeface="Copperplate Gothic Bold" panose="020E0705020206020404" pitchFamily="34" charset="0"/>
              </a:rPr>
              <a:t>A directive or instruction</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p:txBody>
          <a:bodyPr/>
          <a:lstStyle/>
          <a:p>
            <a:r>
              <a:rPr lang="en-AU" dirty="0">
                <a:latin typeface="Copperplate Gothic Light" panose="020E0507020206020404" pitchFamily="34" charset="0"/>
              </a:rPr>
              <a:t>Follow my Commands:</a:t>
            </a:r>
          </a:p>
          <a:p>
            <a:pPr lvl="1"/>
            <a:r>
              <a:rPr lang="en-AU" dirty="0">
                <a:latin typeface="Copperplate Gothic Light" panose="020E0507020206020404" pitchFamily="34" charset="0"/>
              </a:rPr>
              <a:t>These commands are already given, they are even written down for us</a:t>
            </a:r>
          </a:p>
        </p:txBody>
      </p:sp>
    </p:spTree>
    <p:extLst>
      <p:ext uri="{BB962C8B-B14F-4D97-AF65-F5344CB8AC3E}">
        <p14:creationId xmlns:p14="http://schemas.microsoft.com/office/powerpoint/2010/main" val="387155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p:txBody>
          <a:bodyPr/>
          <a:lstStyle/>
          <a:p>
            <a:r>
              <a:rPr lang="en-AU" dirty="0">
                <a:latin typeface="Copperplate Gothic Bold" panose="020E0705020206020404" pitchFamily="34" charset="0"/>
              </a:rPr>
              <a:t>Another way in which the Spirit Helps</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p:txBody>
          <a:bodyPr/>
          <a:lstStyle/>
          <a:p>
            <a:r>
              <a:rPr lang="en-AU" dirty="0">
                <a:latin typeface="Copperplate Gothic Light" panose="020E0507020206020404" pitchFamily="34" charset="0"/>
              </a:rPr>
              <a:t>The spirit teaches us and reminds us of the full truth. </a:t>
            </a:r>
          </a:p>
        </p:txBody>
      </p:sp>
    </p:spTree>
    <p:extLst>
      <p:ext uri="{BB962C8B-B14F-4D97-AF65-F5344CB8AC3E}">
        <p14:creationId xmlns:p14="http://schemas.microsoft.com/office/powerpoint/2010/main" val="282458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p:txBody>
          <a:bodyPr/>
          <a:lstStyle/>
          <a:p>
            <a:r>
              <a:rPr lang="en-AU" dirty="0">
                <a:latin typeface="Copperplate Gothic Bold" panose="020E0705020206020404" pitchFamily="34" charset="0"/>
              </a:rPr>
              <a:t>The Last promise</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p:txBody>
          <a:bodyPr/>
          <a:lstStyle/>
          <a:p>
            <a:r>
              <a:rPr lang="en-AU" dirty="0">
                <a:latin typeface="Copperplate Gothic Light" panose="020E0507020206020404" pitchFamily="34" charset="0"/>
              </a:rPr>
              <a:t>Jesus gives us everlasting peace that he has won for us, if we choose to accept it. </a:t>
            </a:r>
          </a:p>
        </p:txBody>
      </p:sp>
    </p:spTree>
    <p:extLst>
      <p:ext uri="{BB962C8B-B14F-4D97-AF65-F5344CB8AC3E}">
        <p14:creationId xmlns:p14="http://schemas.microsoft.com/office/powerpoint/2010/main" val="381974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a:xfrm>
            <a:off x="838200" y="0"/>
            <a:ext cx="10515600" cy="1325563"/>
          </a:xfrm>
        </p:spPr>
        <p:txBody>
          <a:bodyPr/>
          <a:lstStyle/>
          <a:p>
            <a:r>
              <a:rPr lang="en-AU" dirty="0">
                <a:latin typeface="Copperplate Gothic Bold" panose="020E0705020206020404" pitchFamily="34" charset="0"/>
              </a:rPr>
              <a:t>The Promises</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a:xfrm>
            <a:off x="838200" y="1158875"/>
            <a:ext cx="10515600" cy="4351338"/>
          </a:xfrm>
        </p:spPr>
        <p:txBody>
          <a:bodyPr/>
          <a:lstStyle/>
          <a:p>
            <a:pPr marL="514350" indent="-514350">
              <a:buFont typeface="+mj-lt"/>
              <a:buAutoNum type="arabicPeriod"/>
            </a:pPr>
            <a:r>
              <a:rPr lang="en-GB" dirty="0">
                <a:latin typeface="Copperplate Gothic Light" panose="020E0507020206020404" pitchFamily="34" charset="0"/>
              </a:rPr>
              <a:t>He will send another advocate like himself</a:t>
            </a:r>
          </a:p>
          <a:p>
            <a:pPr marL="514350" indent="-514350">
              <a:buFont typeface="+mj-lt"/>
              <a:buAutoNum type="arabicPeriod"/>
            </a:pPr>
            <a:r>
              <a:rPr lang="en-GB" dirty="0">
                <a:latin typeface="Copperplate Gothic Light" panose="020E0507020206020404" pitchFamily="34" charset="0"/>
              </a:rPr>
              <a:t>He will not abandon us or leave us unprotected</a:t>
            </a:r>
          </a:p>
          <a:p>
            <a:pPr marL="514350" indent="-514350">
              <a:buFont typeface="+mj-lt"/>
              <a:buAutoNum type="arabicPeriod"/>
            </a:pPr>
            <a:r>
              <a:rPr lang="en-GB" dirty="0">
                <a:latin typeface="Copperplate Gothic Light" panose="020E0507020206020404" pitchFamily="34" charset="0"/>
              </a:rPr>
              <a:t>The advocate will remind us of Jesus’ teachings</a:t>
            </a:r>
          </a:p>
          <a:p>
            <a:pPr marL="514350" indent="-514350">
              <a:buFont typeface="+mj-lt"/>
              <a:buAutoNum type="arabicPeriod"/>
            </a:pPr>
            <a:r>
              <a:rPr lang="en-GB" dirty="0">
                <a:latin typeface="Copperplate Gothic Light" panose="020E0507020206020404" pitchFamily="34" charset="0"/>
              </a:rPr>
              <a:t>He will give us an everlasting peace. </a:t>
            </a:r>
          </a:p>
        </p:txBody>
      </p:sp>
    </p:spTree>
    <p:extLst>
      <p:ext uri="{BB962C8B-B14F-4D97-AF65-F5344CB8AC3E}">
        <p14:creationId xmlns:p14="http://schemas.microsoft.com/office/powerpoint/2010/main" val="590875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a:xfrm>
            <a:off x="838200" y="0"/>
            <a:ext cx="10515600" cy="1325563"/>
          </a:xfrm>
        </p:spPr>
        <p:txBody>
          <a:bodyPr/>
          <a:lstStyle/>
          <a:p>
            <a:r>
              <a:rPr lang="en-AU" dirty="0">
                <a:latin typeface="Copperplate Gothic Bold" panose="020E0705020206020404" pitchFamily="34" charset="0"/>
              </a:rPr>
              <a:t>The instruction</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a:xfrm>
            <a:off x="838200" y="1158875"/>
            <a:ext cx="10515600" cy="4351338"/>
          </a:xfrm>
        </p:spPr>
        <p:txBody>
          <a:bodyPr/>
          <a:lstStyle/>
          <a:p>
            <a:r>
              <a:rPr lang="en-GB" dirty="0">
                <a:latin typeface="Copperplate Gothic Light" panose="020E0507020206020404" pitchFamily="34" charset="0"/>
              </a:rPr>
              <a:t>We are to follow his commands, even if believe we haven’t received new ones the old ones still stand. </a:t>
            </a:r>
          </a:p>
          <a:p>
            <a:r>
              <a:rPr lang="en-GB" dirty="0">
                <a:latin typeface="Copperplate Gothic Light" panose="020E0507020206020404" pitchFamily="34" charset="0"/>
              </a:rPr>
              <a:t>The comfort is that they are given and available whenever we need them. </a:t>
            </a:r>
          </a:p>
        </p:txBody>
      </p:sp>
    </p:spTree>
    <p:extLst>
      <p:ext uri="{BB962C8B-B14F-4D97-AF65-F5344CB8AC3E}">
        <p14:creationId xmlns:p14="http://schemas.microsoft.com/office/powerpoint/2010/main" val="28240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a:xfrm>
            <a:off x="838200" y="0"/>
            <a:ext cx="10515600" cy="1325563"/>
          </a:xfrm>
        </p:spPr>
        <p:txBody>
          <a:bodyPr/>
          <a:lstStyle/>
          <a:p>
            <a:r>
              <a:rPr lang="en-AU" dirty="0">
                <a:latin typeface="Copperplate Gothic Bold" panose="020E0705020206020404" pitchFamily="34" charset="0"/>
              </a:rPr>
              <a:t>The Challenge</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a:xfrm>
            <a:off x="838200" y="1158875"/>
            <a:ext cx="10515600" cy="4351338"/>
          </a:xfrm>
        </p:spPr>
        <p:txBody>
          <a:bodyPr/>
          <a:lstStyle/>
          <a:p>
            <a:r>
              <a:rPr lang="en-GB" dirty="0">
                <a:latin typeface="Copperplate Gothic Light" panose="020E0507020206020404" pitchFamily="34" charset="0"/>
              </a:rPr>
              <a:t>Find a command in the new testament that Jesus gives, mediate or reflect on it and how it would work in your life. </a:t>
            </a:r>
          </a:p>
          <a:p>
            <a:r>
              <a:rPr lang="en-GB" dirty="0">
                <a:latin typeface="Copperplate Gothic Light" panose="020E0507020206020404" pitchFamily="34" charset="0"/>
              </a:rPr>
              <a:t>Try to practice </a:t>
            </a:r>
            <a:r>
              <a:rPr lang="en-GB">
                <a:latin typeface="Copperplate Gothic Light" panose="020E0507020206020404" pitchFamily="34" charset="0"/>
              </a:rPr>
              <a:t>it this week.</a:t>
            </a:r>
            <a:endParaRPr lang="en-GB" dirty="0">
              <a:latin typeface="Copperplate Gothic Light" panose="020E0507020206020404" pitchFamily="34" charset="0"/>
            </a:endParaRPr>
          </a:p>
        </p:txBody>
      </p:sp>
    </p:spTree>
    <p:extLst>
      <p:ext uri="{BB962C8B-B14F-4D97-AF65-F5344CB8AC3E}">
        <p14:creationId xmlns:p14="http://schemas.microsoft.com/office/powerpoint/2010/main" val="4885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a:spLocks noGrp="1"/>
          </p:cNvSpPr>
          <p:nvPr>
            <p:ph type="ctrTitle"/>
          </p:nvPr>
        </p:nvSpPr>
        <p:spPr>
          <a:xfrm>
            <a:off x="858077" y="236585"/>
            <a:ext cx="10088217" cy="836841"/>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E2E2E2"/>
              </a:buClr>
              <a:buSzPct val="100000"/>
              <a:buFont typeface="Corbel"/>
              <a:buNone/>
            </a:pPr>
            <a:r>
              <a:rPr lang="en-US" sz="6000"/>
              <a:t>John 14:15-27</a:t>
            </a:r>
            <a:endParaRPr/>
          </a:p>
        </p:txBody>
      </p:sp>
      <p:sp>
        <p:nvSpPr>
          <p:cNvPr id="144" name="Google Shape;144;p2"/>
          <p:cNvSpPr txBox="1"/>
          <p:nvPr/>
        </p:nvSpPr>
        <p:spPr>
          <a:xfrm>
            <a:off x="858077" y="1229290"/>
            <a:ext cx="10296939" cy="403187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21</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Whoever has my commands and obeys them, he is the one who loves me. He who loves me will be loved by my Father, and I too will love him and show myself to him."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22</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Then Judas (not Judas Iscariot) said, "But, Lord, why do you intend to show yourself to us and not to the world?"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23</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Jesus replied, "If anyone loves me, he will obey my teaching. My Father will love him, and we will come to him and make our home with him. </a:t>
            </a:r>
            <a:endParaRPr kumimoji="0" sz="3200" b="0" i="0" u="none" strike="noStrike" kern="0" cap="none" spc="0" normalizeH="0" baseline="0" noProof="0">
              <a:ln>
                <a:noFill/>
              </a:ln>
              <a:solidFill>
                <a:srgbClr val="FFFF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
          <p:cNvSpPr txBox="1">
            <a:spLocks noGrp="1"/>
          </p:cNvSpPr>
          <p:nvPr>
            <p:ph type="ctrTitle"/>
          </p:nvPr>
        </p:nvSpPr>
        <p:spPr>
          <a:xfrm>
            <a:off x="858077" y="236585"/>
            <a:ext cx="10088217" cy="836841"/>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E2E2E2"/>
              </a:buClr>
              <a:buSzPct val="100000"/>
              <a:buFont typeface="Corbel"/>
              <a:buNone/>
            </a:pPr>
            <a:r>
              <a:rPr lang="en-US" sz="6000"/>
              <a:t>John 14:15-27</a:t>
            </a:r>
            <a:endParaRPr/>
          </a:p>
        </p:txBody>
      </p:sp>
      <p:sp>
        <p:nvSpPr>
          <p:cNvPr id="150" name="Google Shape;150;p3"/>
          <p:cNvSpPr txBox="1"/>
          <p:nvPr/>
        </p:nvSpPr>
        <p:spPr>
          <a:xfrm>
            <a:off x="858077" y="1229290"/>
            <a:ext cx="10296939" cy="452431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24</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He who does not love me will not obey my teaching. These words you hear are not my own; they belong to the Father who sent me.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25</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"All this I have spoken while still with you.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26</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But the Counselor, the Holy Spirit, whom the Father will send in my name, will teach you all things and will remind you of everything I have said to you. </a:t>
            </a:r>
            <a:r>
              <a:rPr kumimoji="0" lang="en-US" sz="2000" b="0" i="0" u="none" strike="noStrike" kern="0" cap="none" spc="0" normalizeH="0" baseline="0" noProof="0">
                <a:ln>
                  <a:noFill/>
                </a:ln>
                <a:solidFill>
                  <a:srgbClr val="48BAD1"/>
                </a:solidFill>
                <a:effectLst/>
                <a:uLnTx/>
                <a:uFillTx/>
                <a:latin typeface="Arial"/>
                <a:ea typeface="Arial"/>
                <a:cs typeface="Arial"/>
                <a:sym typeface="Arial"/>
              </a:rPr>
              <a:t>27</a:t>
            </a:r>
            <a:r>
              <a:rPr kumimoji="0" lang="en-US" sz="3200" b="0" i="0" u="none" strike="noStrike" kern="0" cap="none" spc="0" normalizeH="0" baseline="0" noProof="0">
                <a:ln>
                  <a:noFill/>
                </a:ln>
                <a:solidFill>
                  <a:srgbClr val="FFFF00"/>
                </a:solidFill>
                <a:effectLst/>
                <a:uLnTx/>
                <a:uFillTx/>
                <a:latin typeface="Arial"/>
                <a:ea typeface="Arial"/>
                <a:cs typeface="Arial"/>
                <a:sym typeface="Arial"/>
              </a:rPr>
              <a:t>Peace I leave with you; my peace I give you. I do not give to you as the world gives. Do not let your hearts be troubled and do not be afraid. </a:t>
            </a:r>
            <a:endParaRPr kumimoji="0" sz="3200" b="0" i="0" u="none" strike="noStrike" kern="0" cap="none" spc="0" normalizeH="0" baseline="0" noProof="0">
              <a:ln>
                <a:noFill/>
              </a:ln>
              <a:solidFill>
                <a:srgbClr val="FFFF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78BC-C319-5492-CCF2-CEA68FEB5C90}"/>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5426301A-21C2-D029-EB0B-CF43BBB71E07}"/>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7883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a:xfrm>
            <a:off x="838200" y="88900"/>
            <a:ext cx="10515600" cy="1325563"/>
          </a:xfrm>
        </p:spPr>
        <p:txBody>
          <a:bodyPr/>
          <a:lstStyle/>
          <a:p>
            <a:r>
              <a:rPr lang="en-AU" dirty="0">
                <a:latin typeface="Copperplate Gothic Bold" panose="020E0705020206020404" pitchFamily="34" charset="0"/>
              </a:rPr>
              <a:t>Transitions</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a:xfrm>
            <a:off x="838200" y="1025525"/>
            <a:ext cx="10515600" cy="4351338"/>
          </a:xfrm>
        </p:spPr>
        <p:txBody>
          <a:bodyPr>
            <a:noAutofit/>
          </a:bodyPr>
          <a:lstStyle/>
          <a:p>
            <a:pPr algn="l"/>
            <a:r>
              <a:rPr lang="en-AU" dirty="0">
                <a:latin typeface="Copperplate Gothic Light" panose="020E0507020206020404" pitchFamily="34" charset="0"/>
              </a:rPr>
              <a:t>Family life</a:t>
            </a:r>
          </a:p>
          <a:p>
            <a:pPr algn="l"/>
            <a:r>
              <a:rPr lang="en-AU" dirty="0">
                <a:latin typeface="Copperplate Gothic Light" panose="020E0507020206020404" pitchFamily="34" charset="0"/>
              </a:rPr>
              <a:t>School life</a:t>
            </a:r>
          </a:p>
          <a:p>
            <a:pPr algn="l"/>
            <a:r>
              <a:rPr lang="en-AU" dirty="0">
                <a:latin typeface="Copperplate Gothic Light" panose="020E0507020206020404" pitchFamily="34" charset="0"/>
              </a:rPr>
              <a:t>Life with loss</a:t>
            </a:r>
          </a:p>
          <a:p>
            <a:pPr algn="l"/>
            <a:r>
              <a:rPr lang="en-AU" dirty="0">
                <a:latin typeface="Copperplate Gothic Light" panose="020E0507020206020404" pitchFamily="34" charset="0"/>
              </a:rPr>
              <a:t>Change in </a:t>
            </a:r>
            <a:r>
              <a:rPr lang="en-AU" dirty="0" err="1">
                <a:latin typeface="Copperplate Gothic Light" panose="020E0507020206020404" pitchFamily="34" charset="0"/>
              </a:rPr>
              <a:t>worklife</a:t>
            </a:r>
            <a:endParaRPr lang="en-AU" dirty="0">
              <a:latin typeface="Copperplate Gothic Light" panose="020E0507020206020404" pitchFamily="34" charset="0"/>
            </a:endParaRPr>
          </a:p>
          <a:p>
            <a:pPr algn="l"/>
            <a:r>
              <a:rPr lang="en-AU" dirty="0">
                <a:latin typeface="Copperplate Gothic Light" panose="020E0507020206020404" pitchFamily="34" charset="0"/>
              </a:rPr>
              <a:t>Location change</a:t>
            </a:r>
          </a:p>
        </p:txBody>
      </p:sp>
    </p:spTree>
    <p:extLst>
      <p:ext uri="{BB962C8B-B14F-4D97-AF65-F5344CB8AC3E}">
        <p14:creationId xmlns:p14="http://schemas.microsoft.com/office/powerpoint/2010/main" val="4844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a:xfrm>
            <a:off x="838200" y="88900"/>
            <a:ext cx="10515600" cy="1325563"/>
          </a:xfrm>
        </p:spPr>
        <p:txBody>
          <a:bodyPr/>
          <a:lstStyle/>
          <a:p>
            <a:r>
              <a:rPr lang="en-AU" dirty="0">
                <a:latin typeface="Copperplate Gothic Bold" panose="020E0705020206020404" pitchFamily="34" charset="0"/>
              </a:rPr>
              <a:t>John 14:15-31</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a:xfrm>
            <a:off x="838200" y="1025525"/>
            <a:ext cx="10515600" cy="4351338"/>
          </a:xfrm>
        </p:spPr>
        <p:txBody>
          <a:bodyPr>
            <a:noAutofit/>
          </a:bodyPr>
          <a:lstStyle/>
          <a:p>
            <a:pPr algn="l"/>
            <a:r>
              <a:rPr lang="en-GB" b="1" i="0" dirty="0">
                <a:solidFill>
                  <a:srgbClr val="000000"/>
                </a:solidFill>
                <a:effectLst/>
                <a:latin typeface="system-ui"/>
              </a:rPr>
              <a:t>15 “If you love me, keep my commands. 16 And I will ask the Father, and he will give you another advocate to help you and be with you forever— 17 the Spirit of truth. The world cannot accept him, because it neither sees him nor knows him. But you know him, for he lives with you and will be[c] in you. 18 I will not leave you as orphans; I will come to you. 19 Before long, the world will not see me anymore, but you will see me. Because I live, you also will live. 20 On that day you will realize that I am in my Father, and you are in me, and I am in you. </a:t>
            </a:r>
            <a:endParaRPr lang="en-AU" dirty="0">
              <a:latin typeface="Copperplate Gothic Light" panose="020E0507020206020404" pitchFamily="34" charset="0"/>
            </a:endParaRPr>
          </a:p>
        </p:txBody>
      </p:sp>
    </p:spTree>
    <p:extLst>
      <p:ext uri="{BB962C8B-B14F-4D97-AF65-F5344CB8AC3E}">
        <p14:creationId xmlns:p14="http://schemas.microsoft.com/office/powerpoint/2010/main" val="62664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a:xfrm>
            <a:off x="838200" y="88900"/>
            <a:ext cx="10515600" cy="1325563"/>
          </a:xfrm>
        </p:spPr>
        <p:txBody>
          <a:bodyPr/>
          <a:lstStyle/>
          <a:p>
            <a:r>
              <a:rPr lang="en-AU" dirty="0">
                <a:latin typeface="Copperplate Gothic Bold" panose="020E0705020206020404" pitchFamily="34" charset="0"/>
              </a:rPr>
              <a:t>Luke 14:15-31</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a:xfrm>
            <a:off x="838200" y="1025525"/>
            <a:ext cx="10515600" cy="4351338"/>
          </a:xfrm>
        </p:spPr>
        <p:txBody>
          <a:bodyPr>
            <a:noAutofit/>
          </a:bodyPr>
          <a:lstStyle/>
          <a:p>
            <a:pPr algn="l"/>
            <a:r>
              <a:rPr lang="en-GB" sz="3600" b="1" i="0" baseline="30000" dirty="0">
                <a:solidFill>
                  <a:srgbClr val="000000"/>
                </a:solidFill>
                <a:effectLst/>
                <a:latin typeface="system-ui"/>
              </a:rPr>
              <a:t>21 Whoever has my commands and keeps them is the one who loves me. The one who loves me will be loved by my Father, and I too will love them and show myself to them.”</a:t>
            </a:r>
          </a:p>
          <a:p>
            <a:pPr algn="l"/>
            <a:r>
              <a:rPr lang="en-GB" sz="3600" b="1" i="0" baseline="30000" dirty="0">
                <a:solidFill>
                  <a:srgbClr val="000000"/>
                </a:solidFill>
                <a:effectLst/>
                <a:latin typeface="system-ui"/>
              </a:rPr>
              <a:t>22 Then Judas (not Judas Iscariot) said, “But, Lord, why do you intend to show yourself to us and not to the world?”</a:t>
            </a:r>
          </a:p>
          <a:p>
            <a:pPr algn="l"/>
            <a:r>
              <a:rPr lang="en-GB" sz="3600" b="1" i="0" baseline="30000" dirty="0">
                <a:solidFill>
                  <a:srgbClr val="000000"/>
                </a:solidFill>
                <a:effectLst/>
                <a:latin typeface="system-ui"/>
              </a:rPr>
              <a:t>23 Jesus replied, “Anyone who loves me will obey my teaching. My Father will love them, and we will come to them and make our home with them. 24 Anyone who does not love me will not obey my teaching. These words you hear are not my own; they belong to the Father who sent me.</a:t>
            </a:r>
          </a:p>
        </p:txBody>
      </p:sp>
    </p:spTree>
    <p:extLst>
      <p:ext uri="{BB962C8B-B14F-4D97-AF65-F5344CB8AC3E}">
        <p14:creationId xmlns:p14="http://schemas.microsoft.com/office/powerpoint/2010/main" val="236322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a:xfrm>
            <a:off x="838200" y="88900"/>
            <a:ext cx="10515600" cy="1325563"/>
          </a:xfrm>
        </p:spPr>
        <p:txBody>
          <a:bodyPr/>
          <a:lstStyle/>
          <a:p>
            <a:r>
              <a:rPr lang="en-AU" dirty="0">
                <a:latin typeface="Copperplate Gothic Bold" panose="020E0705020206020404" pitchFamily="34" charset="0"/>
              </a:rPr>
              <a:t>John 14:15-31</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a:xfrm>
            <a:off x="838200" y="1025525"/>
            <a:ext cx="10515600" cy="4351338"/>
          </a:xfrm>
        </p:spPr>
        <p:txBody>
          <a:bodyPr>
            <a:noAutofit/>
          </a:bodyPr>
          <a:lstStyle/>
          <a:p>
            <a:pPr algn="l"/>
            <a:r>
              <a:rPr lang="en-GB" sz="3300" b="1" i="0" baseline="30000" dirty="0">
                <a:solidFill>
                  <a:srgbClr val="000000"/>
                </a:solidFill>
                <a:effectLst/>
                <a:latin typeface="system-ui"/>
              </a:rPr>
              <a:t>25 “All this I have spoken while still with you. 26 But the Advocate, the Holy Spirit, whom the Father will send in my name, will teach you all things and will remind you of everything I have said to you. 27 Peace I leave with you; my peace I give you. I do not give to you as the world gives. Do not let your hearts be troubled and do not be afraid.</a:t>
            </a:r>
          </a:p>
          <a:p>
            <a:pPr algn="l"/>
            <a:r>
              <a:rPr lang="en-GB" sz="3300" b="1" i="0" baseline="30000" dirty="0">
                <a:solidFill>
                  <a:srgbClr val="000000"/>
                </a:solidFill>
                <a:effectLst/>
                <a:latin typeface="system-ui"/>
              </a:rPr>
              <a:t>28 “You heard me say, ‘I am going away and I am coming back to you.’ If you loved me, you would be glad that I am going to the Father, for the Father is greater than I. 29 I have told you now before it happens, so that when it does happen you will believe. 30 I will not say much more to you, for the prince of this world is coming. He has no hold over me, 31 but he comes so that the world may learn that I love the Father and do exactly what my Father has commanded me.</a:t>
            </a:r>
          </a:p>
          <a:p>
            <a:pPr algn="l"/>
            <a:r>
              <a:rPr lang="en-GB" sz="3300" b="1" i="0" baseline="30000" dirty="0">
                <a:solidFill>
                  <a:srgbClr val="000000"/>
                </a:solidFill>
                <a:effectLst/>
                <a:latin typeface="system-ui"/>
              </a:rPr>
              <a:t>“Come now; let us leave.</a:t>
            </a:r>
          </a:p>
        </p:txBody>
      </p:sp>
    </p:spTree>
    <p:extLst>
      <p:ext uri="{BB962C8B-B14F-4D97-AF65-F5344CB8AC3E}">
        <p14:creationId xmlns:p14="http://schemas.microsoft.com/office/powerpoint/2010/main" val="31910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87CD-BC11-728D-4D02-8AFBE1F34191}"/>
              </a:ext>
            </a:extLst>
          </p:cNvPr>
          <p:cNvSpPr>
            <a:spLocks noGrp="1"/>
          </p:cNvSpPr>
          <p:nvPr>
            <p:ph type="title"/>
          </p:nvPr>
        </p:nvSpPr>
        <p:spPr/>
        <p:txBody>
          <a:bodyPr/>
          <a:lstStyle/>
          <a:p>
            <a:r>
              <a:rPr lang="en-AU" dirty="0">
                <a:latin typeface="Copperplate Gothic Bold" panose="020E0705020206020404" pitchFamily="34" charset="0"/>
              </a:rPr>
              <a:t>The First Promise</a:t>
            </a:r>
          </a:p>
        </p:txBody>
      </p:sp>
      <p:sp>
        <p:nvSpPr>
          <p:cNvPr id="3" name="Content Placeholder 2">
            <a:extLst>
              <a:ext uri="{FF2B5EF4-FFF2-40B4-BE49-F238E27FC236}">
                <a16:creationId xmlns:a16="http://schemas.microsoft.com/office/drawing/2014/main" id="{B81A3F8B-ECC1-765B-05F6-85D01489198D}"/>
              </a:ext>
            </a:extLst>
          </p:cNvPr>
          <p:cNvSpPr>
            <a:spLocks noGrp="1"/>
          </p:cNvSpPr>
          <p:nvPr>
            <p:ph idx="1"/>
          </p:nvPr>
        </p:nvSpPr>
        <p:spPr/>
        <p:txBody>
          <a:bodyPr/>
          <a:lstStyle/>
          <a:p>
            <a:r>
              <a:rPr lang="en-AU" dirty="0">
                <a:latin typeface="Copperplate Gothic Light" panose="020E0507020206020404" pitchFamily="34" charset="0"/>
              </a:rPr>
              <a:t>I Will send another advocate</a:t>
            </a:r>
          </a:p>
          <a:p>
            <a:pPr lvl="1"/>
            <a:r>
              <a:rPr lang="en-AU" dirty="0">
                <a:latin typeface="Copperplate Gothic Light" panose="020E0507020206020404" pitchFamily="34" charset="0"/>
              </a:rPr>
              <a:t>Another – </a:t>
            </a:r>
            <a:r>
              <a:rPr lang="en-AU" dirty="0" err="1">
                <a:latin typeface="Copperplate Gothic Light" panose="020E0507020206020404" pitchFamily="34" charset="0"/>
              </a:rPr>
              <a:t>Heteros</a:t>
            </a:r>
            <a:r>
              <a:rPr lang="en-AU" dirty="0">
                <a:latin typeface="Copperplate Gothic Light" panose="020E0507020206020404" pitchFamily="34" charset="0"/>
              </a:rPr>
              <a:t> or </a:t>
            </a:r>
            <a:r>
              <a:rPr lang="en-AU" dirty="0" err="1">
                <a:latin typeface="Copperplate Gothic Light" panose="020E0507020206020404" pitchFamily="34" charset="0"/>
              </a:rPr>
              <a:t>Allos</a:t>
            </a:r>
            <a:r>
              <a:rPr lang="en-AU" dirty="0">
                <a:latin typeface="Copperplate Gothic Light" panose="020E0507020206020404" pitchFamily="34" charset="0"/>
              </a:rPr>
              <a:t>: Another (but Different), </a:t>
            </a:r>
            <a:r>
              <a:rPr lang="en-AU" b="1" dirty="0">
                <a:latin typeface="Copperplate Gothic Light" panose="020E0507020206020404" pitchFamily="34" charset="0"/>
              </a:rPr>
              <a:t>Another (the same as)</a:t>
            </a:r>
          </a:p>
          <a:p>
            <a:pPr lvl="1"/>
            <a:r>
              <a:rPr lang="en-AU" dirty="0">
                <a:latin typeface="Copperplate Gothic Light" panose="020E0507020206020404" pitchFamily="34" charset="0"/>
              </a:rPr>
              <a:t>Advocate – </a:t>
            </a:r>
            <a:r>
              <a:rPr lang="en-AU" dirty="0" err="1">
                <a:latin typeface="Copperplate Gothic Light" panose="020E0507020206020404" pitchFamily="34" charset="0"/>
              </a:rPr>
              <a:t>Parakletos</a:t>
            </a:r>
            <a:r>
              <a:rPr lang="en-AU" dirty="0">
                <a:latin typeface="Copperplate Gothic Light" panose="020E0507020206020404" pitchFamily="34" charset="0"/>
              </a:rPr>
              <a:t>: One that walks alongside. </a:t>
            </a:r>
          </a:p>
        </p:txBody>
      </p:sp>
    </p:spTree>
    <p:extLst>
      <p:ext uri="{BB962C8B-B14F-4D97-AF65-F5344CB8AC3E}">
        <p14:creationId xmlns:p14="http://schemas.microsoft.com/office/powerpoint/2010/main" val="1350624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10101</TotalTime>
  <Words>1135</Words>
  <Application>Microsoft Office PowerPoint</Application>
  <PresentationFormat>Widescreen</PresentationFormat>
  <Paragraphs>53</Paragraphs>
  <Slides>18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Copperplate Gothic Bold</vt:lpstr>
      <vt:lpstr>Copperplate Gothic Light</vt:lpstr>
      <vt:lpstr>Corbel</vt:lpstr>
      <vt:lpstr>system-ui</vt:lpstr>
      <vt:lpstr>Office Theme</vt:lpstr>
      <vt:lpstr>Depth</vt:lpstr>
      <vt:lpstr>John 14:15-27</vt:lpstr>
      <vt:lpstr>John 14:15-27</vt:lpstr>
      <vt:lpstr>John 14:15-27</vt:lpstr>
      <vt:lpstr>PowerPoint Presentation</vt:lpstr>
      <vt:lpstr>Transitions</vt:lpstr>
      <vt:lpstr>John 14:15-31</vt:lpstr>
      <vt:lpstr>Luke 14:15-31</vt:lpstr>
      <vt:lpstr>John 14:15-31</vt:lpstr>
      <vt:lpstr>The First Promise</vt:lpstr>
      <vt:lpstr>The Spirit of Truth</vt:lpstr>
      <vt:lpstr>The Second Promise</vt:lpstr>
      <vt:lpstr>Special gift</vt:lpstr>
      <vt:lpstr>A directive or instruction</vt:lpstr>
      <vt:lpstr>Another way in which the Spirit Helps</vt:lpstr>
      <vt:lpstr>The Last promise</vt:lpstr>
      <vt:lpstr>The Promises</vt:lpstr>
      <vt:lpstr>The instruction</vt:lpstr>
      <vt:lpstr>The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Streamer</cp:lastModifiedBy>
  <cp:revision>3</cp:revision>
  <dcterms:created xsi:type="dcterms:W3CDTF">2023-04-15T13:27:03Z</dcterms:created>
  <dcterms:modified xsi:type="dcterms:W3CDTF">2023-04-22T23:19:56Z</dcterms:modified>
</cp:coreProperties>
</file>